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64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8698D8-F234-4E81-AC1C-532D9D421E09}" v="62" dt="2022-04-03T17:24:13.7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Douglas" userId="7f52640e-4d10-44d0-8371-db1a0ee43ca4" providerId="ADAL" clId="{AD8698D8-F234-4E81-AC1C-532D9D421E09}"/>
    <pc:docChg chg="undo custSel modSld">
      <pc:chgData name="Mark Douglas" userId="7f52640e-4d10-44d0-8371-db1a0ee43ca4" providerId="ADAL" clId="{AD8698D8-F234-4E81-AC1C-532D9D421E09}" dt="2022-04-03T17:24:13.732" v="363" actId="1076"/>
      <pc:docMkLst>
        <pc:docMk/>
      </pc:docMkLst>
      <pc:sldChg chg="modSp mod">
        <pc:chgData name="Mark Douglas" userId="7f52640e-4d10-44d0-8371-db1a0ee43ca4" providerId="ADAL" clId="{AD8698D8-F234-4E81-AC1C-532D9D421E09}" dt="2022-04-03T16:54:41.080" v="351" actId="1076"/>
        <pc:sldMkLst>
          <pc:docMk/>
          <pc:sldMk cId="2716807962" sldId="256"/>
        </pc:sldMkLst>
        <pc:spChg chg="mod">
          <ac:chgData name="Mark Douglas" userId="7f52640e-4d10-44d0-8371-db1a0ee43ca4" providerId="ADAL" clId="{AD8698D8-F234-4E81-AC1C-532D9D421E09}" dt="2022-04-03T16:54:41.080" v="351" actId="1076"/>
          <ac:spMkLst>
            <pc:docMk/>
            <pc:sldMk cId="2716807962" sldId="256"/>
            <ac:spMk id="4" creationId="{12B9F727-7177-4CF2-BAC1-61BFCBA3C254}"/>
          </ac:spMkLst>
        </pc:spChg>
        <pc:spChg chg="mod">
          <ac:chgData name="Mark Douglas" userId="7f52640e-4d10-44d0-8371-db1a0ee43ca4" providerId="ADAL" clId="{AD8698D8-F234-4E81-AC1C-532D9D421E09}" dt="2022-04-03T16:54:35.039" v="350" actId="1076"/>
          <ac:spMkLst>
            <pc:docMk/>
            <pc:sldMk cId="2716807962" sldId="256"/>
            <ac:spMk id="5" creationId="{1283BCAD-7710-47E5-B76C-F705948696BA}"/>
          </ac:spMkLst>
        </pc:spChg>
      </pc:sldChg>
      <pc:sldChg chg="addSp delSp modSp mod">
        <pc:chgData name="Mark Douglas" userId="7f52640e-4d10-44d0-8371-db1a0ee43ca4" providerId="ADAL" clId="{AD8698D8-F234-4E81-AC1C-532D9D421E09}" dt="2022-04-03T17:24:13.732" v="363" actId="1076"/>
        <pc:sldMkLst>
          <pc:docMk/>
          <pc:sldMk cId="2325792902" sldId="257"/>
        </pc:sldMkLst>
        <pc:spChg chg="add del">
          <ac:chgData name="Mark Douglas" userId="7f52640e-4d10-44d0-8371-db1a0ee43ca4" providerId="ADAL" clId="{AD8698D8-F234-4E81-AC1C-532D9D421E09}" dt="2022-04-01T18:05:42.774" v="238" actId="478"/>
          <ac:spMkLst>
            <pc:docMk/>
            <pc:sldMk cId="2325792902" sldId="257"/>
            <ac:spMk id="2" creationId="{33D37C44-7FF6-4D48-B74F-4254F2C9D9DB}"/>
          </ac:spMkLst>
        </pc:spChg>
        <pc:spChg chg="add mod ord">
          <ac:chgData name="Mark Douglas" userId="7f52640e-4d10-44d0-8371-db1a0ee43ca4" providerId="ADAL" clId="{AD8698D8-F234-4E81-AC1C-532D9D421E09}" dt="2022-04-01T18:10:24.901" v="268" actId="14100"/>
          <ac:spMkLst>
            <pc:docMk/>
            <pc:sldMk cId="2325792902" sldId="257"/>
            <ac:spMk id="3" creationId="{0AF11648-98C2-4D1C-A537-C164E7CB155F}"/>
          </ac:spMkLst>
        </pc:spChg>
        <pc:spChg chg="mod">
          <ac:chgData name="Mark Douglas" userId="7f52640e-4d10-44d0-8371-db1a0ee43ca4" providerId="ADAL" clId="{AD8698D8-F234-4E81-AC1C-532D9D421E09}" dt="2022-04-01T18:11:52.156" v="276" actId="1582"/>
          <ac:spMkLst>
            <pc:docMk/>
            <pc:sldMk cId="2325792902" sldId="257"/>
            <ac:spMk id="4" creationId="{12B9F727-7177-4CF2-BAC1-61BFCBA3C254}"/>
          </ac:spMkLst>
        </pc:spChg>
        <pc:spChg chg="mod">
          <ac:chgData name="Mark Douglas" userId="7f52640e-4d10-44d0-8371-db1a0ee43ca4" providerId="ADAL" clId="{AD8698D8-F234-4E81-AC1C-532D9D421E09}" dt="2022-04-01T18:17:17.310" v="319" actId="1076"/>
          <ac:spMkLst>
            <pc:docMk/>
            <pc:sldMk cId="2325792902" sldId="257"/>
            <ac:spMk id="5" creationId="{1283BCAD-7710-47E5-B76C-F705948696BA}"/>
          </ac:spMkLst>
        </pc:spChg>
        <pc:spChg chg="mod">
          <ac:chgData name="Mark Douglas" userId="7f52640e-4d10-44d0-8371-db1a0ee43ca4" providerId="ADAL" clId="{AD8698D8-F234-4E81-AC1C-532D9D421E09}" dt="2022-04-03T17:23:05.443" v="352" actId="1076"/>
          <ac:spMkLst>
            <pc:docMk/>
            <pc:sldMk cId="2325792902" sldId="257"/>
            <ac:spMk id="6" creationId="{F551AA8A-0F9F-40D4-82E2-FB7C5353F853}"/>
          </ac:spMkLst>
        </pc:spChg>
        <pc:spChg chg="mod">
          <ac:chgData name="Mark Douglas" userId="7f52640e-4d10-44d0-8371-db1a0ee43ca4" providerId="ADAL" clId="{AD8698D8-F234-4E81-AC1C-532D9D421E09}" dt="2022-04-01T17:54:04.645" v="11" actId="1076"/>
          <ac:spMkLst>
            <pc:docMk/>
            <pc:sldMk cId="2325792902" sldId="257"/>
            <ac:spMk id="7" creationId="{AF21EFC5-BE65-48F2-A42C-DEB1E8765680}"/>
          </ac:spMkLst>
        </pc:spChg>
        <pc:spChg chg="add mod ord">
          <ac:chgData name="Mark Douglas" userId="7f52640e-4d10-44d0-8371-db1a0ee43ca4" providerId="ADAL" clId="{AD8698D8-F234-4E81-AC1C-532D9D421E09}" dt="2022-04-03T17:24:07.861" v="362" actId="1076"/>
          <ac:spMkLst>
            <pc:docMk/>
            <pc:sldMk cId="2325792902" sldId="257"/>
            <ac:spMk id="8" creationId="{F09E1EE7-E134-4D27-9A20-6C6F10E83705}"/>
          </ac:spMkLst>
        </pc:spChg>
        <pc:spChg chg="add mod ord">
          <ac:chgData name="Mark Douglas" userId="7f52640e-4d10-44d0-8371-db1a0ee43ca4" providerId="ADAL" clId="{AD8698D8-F234-4E81-AC1C-532D9D421E09}" dt="2022-04-03T17:23:19.284" v="355" actId="1076"/>
          <ac:spMkLst>
            <pc:docMk/>
            <pc:sldMk cId="2325792902" sldId="257"/>
            <ac:spMk id="9" creationId="{EFF6B674-143B-4769-A4D8-0B499A5CBAC3}"/>
          </ac:spMkLst>
        </pc:spChg>
        <pc:spChg chg="add mod ord">
          <ac:chgData name="Mark Douglas" userId="7f52640e-4d10-44d0-8371-db1a0ee43ca4" providerId="ADAL" clId="{AD8698D8-F234-4E81-AC1C-532D9D421E09}" dt="2022-04-01T18:11:00.368" v="273" actId="14100"/>
          <ac:spMkLst>
            <pc:docMk/>
            <pc:sldMk cId="2325792902" sldId="257"/>
            <ac:spMk id="13" creationId="{BA8BF57A-FE2C-4FA1-AC32-9D64D22E5771}"/>
          </ac:spMkLst>
        </pc:spChg>
        <pc:picChg chg="add del mod">
          <ac:chgData name="Mark Douglas" userId="7f52640e-4d10-44d0-8371-db1a0ee43ca4" providerId="ADAL" clId="{AD8698D8-F234-4E81-AC1C-532D9D421E09}" dt="2022-04-01T17:54:05.241" v="12"/>
          <ac:picMkLst>
            <pc:docMk/>
            <pc:sldMk cId="2325792902" sldId="257"/>
            <ac:picMk id="1026" creationId="{C8BDAB27-E6FF-4303-AAA3-74BEF7C4A329}"/>
          </ac:picMkLst>
        </pc:picChg>
        <pc:picChg chg="add mod">
          <ac:chgData name="Mark Douglas" userId="7f52640e-4d10-44d0-8371-db1a0ee43ca4" providerId="ADAL" clId="{AD8698D8-F234-4E81-AC1C-532D9D421E09}" dt="2022-04-03T17:24:13.732" v="363" actId="1076"/>
          <ac:picMkLst>
            <pc:docMk/>
            <pc:sldMk cId="2325792902" sldId="257"/>
            <ac:picMk id="1028" creationId="{7C010310-50F2-4522-8B3C-9CC41BEA6C44}"/>
          </ac:picMkLst>
        </pc:picChg>
        <pc:picChg chg="add mod">
          <ac:chgData name="Mark Douglas" userId="7f52640e-4d10-44d0-8371-db1a0ee43ca4" providerId="ADAL" clId="{AD8698D8-F234-4E81-AC1C-532D9D421E09}" dt="2022-04-03T17:23:23.660" v="356" actId="1076"/>
          <ac:picMkLst>
            <pc:docMk/>
            <pc:sldMk cId="2325792902" sldId="257"/>
            <ac:picMk id="1034" creationId="{EC50A384-5C08-4C96-89AA-E383F4AEAC21}"/>
          </ac:picMkLst>
        </pc:picChg>
        <pc:picChg chg="add mod">
          <ac:chgData name="Mark Douglas" userId="7f52640e-4d10-44d0-8371-db1a0ee43ca4" providerId="ADAL" clId="{AD8698D8-F234-4E81-AC1C-532D9D421E09}" dt="2022-04-01T18:08:48.583" v="256" actId="1076"/>
          <ac:picMkLst>
            <pc:docMk/>
            <pc:sldMk cId="2325792902" sldId="257"/>
            <ac:picMk id="1038" creationId="{D4B41EC9-B03A-49A8-A59D-7AA132863479}"/>
          </ac:picMkLst>
        </pc:picChg>
        <pc:picChg chg="add mod">
          <ac:chgData name="Mark Douglas" userId="7f52640e-4d10-44d0-8371-db1a0ee43ca4" providerId="ADAL" clId="{AD8698D8-F234-4E81-AC1C-532D9D421E09}" dt="2022-04-01T18:08:38.007" v="253" actId="1076"/>
          <ac:picMkLst>
            <pc:docMk/>
            <pc:sldMk cId="2325792902" sldId="257"/>
            <ac:picMk id="1040" creationId="{16D540B3-290C-4B49-BBE0-025B854086C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DDACE-38C2-4B5E-AD4A-803B7BA7D9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88F3F4-0392-450A-BB2A-83E5BCA86D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BB684-B5DB-4B20-8F0A-2EB2FE382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0037-2A09-49FB-9520-AF83F3859FA2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A01DA-DA07-4E0B-B5DC-53EC8C07A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BD6E0-26B2-4A21-96AE-DF2C71183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C5EB-B007-4EFB-B826-F38ACC5A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440D8-D43A-4B0A-8055-CCABB30CB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08F6FC-1347-4C38-85C8-645FEA7A0E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FF0B6-0807-48C5-AD9F-A94E63393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0037-2A09-49FB-9520-AF83F3859FA2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239C9-922B-4AB7-8AA4-67BC0D6A2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14CE1-01FF-44F4-A662-F4215A5A6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C5EB-B007-4EFB-B826-F38ACC5A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25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79DF35-B5B6-43C8-914D-C4971FA46F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26AB18-5E40-4D2A-B041-91DF4B46B8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A72012-C96F-40D7-AFC2-7006C0D13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0037-2A09-49FB-9520-AF83F3859FA2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F6B46-72F7-47C3-B742-3434669DA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9FF81-B993-45F2-A068-254E7E85E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C5EB-B007-4EFB-B826-F38ACC5A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5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0CD0A-CAF5-4CE6-8F0B-9A0C3C28D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EBE5D-3B85-45BA-8885-69A86CF44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4F964-4AD0-452F-9CCE-3D2F75C04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0037-2A09-49FB-9520-AF83F3859FA2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F453C-3713-4FC7-A06C-42A5D8FC9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3E825-C684-4FCD-B676-C3F9EF563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C5EB-B007-4EFB-B826-F38ACC5A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4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FB035-67FD-4097-9C10-7BD24C45D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7FF195-6E6C-4115-AB70-72B24F235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5ED3A-449D-4FAB-927B-9CC44C452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0037-2A09-49FB-9520-AF83F3859FA2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68FDD-9053-4DB8-8B1E-155CAB0E1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30F30-78EF-4A72-9B57-6B37EE81D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C5EB-B007-4EFB-B826-F38ACC5A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2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F0887-9DDE-43EB-92F0-6BD6FECC4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86422-4279-4FB2-A27D-8B47E4E776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5A0090-1E9F-4C03-8669-33A9AB0827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7AC53-027B-47C2-BD25-809B9C6F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0037-2A09-49FB-9520-AF83F3859FA2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1F51B-F67F-4D8C-AB3F-6E4FED5E7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105ED7-6ECD-415E-977D-274F30D9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C5EB-B007-4EFB-B826-F38ACC5A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8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9267B-8C56-459C-819D-DC64B6ACA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5BFB2-BA83-4315-B7D6-6328C775B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E79158-470E-45B3-B986-DEF9AC6C4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B16205-0529-4439-82D0-BCA4F51B64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8F8558-CA7F-4ECD-9427-1087D32944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CA0A99-61C0-461A-B0A7-42D0148D2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0037-2A09-49FB-9520-AF83F3859FA2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8CFAD2-C520-4F17-800B-0905F9ECB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DFD5B4-77C6-4F8D-81AB-42CD43331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C5EB-B007-4EFB-B826-F38ACC5A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01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C1FA8-0175-459C-833A-6A2CED2FA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65BA38-CB6E-4233-9601-F9A1453B5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0037-2A09-49FB-9520-AF83F3859FA2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49F75B-0338-4595-863C-18E928AE9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C06666-29C4-4C0C-B903-044B4FB6D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C5EB-B007-4EFB-B826-F38ACC5A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54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451D82-2934-4FEC-A887-1846849AA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0037-2A09-49FB-9520-AF83F3859FA2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E38711-8738-4CFC-A9FE-6B3185D25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FB2E35-31A0-4677-9756-93E3AF065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C5EB-B007-4EFB-B826-F38ACC5A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57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051B0-5983-4584-9B67-CE11DA0E2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83742-39FC-46FF-9245-280E86BD8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1E9E7-0AA3-4AB0-BEFF-67865538E3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138D78-1429-4320-AE74-AAF6406C4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0037-2A09-49FB-9520-AF83F3859FA2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00E506-C80A-454A-9525-09168D19D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EE650-4AA3-4C71-B1CE-1F06A5ED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C5EB-B007-4EFB-B826-F38ACC5A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2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59BDA-933C-449A-A7AF-BAFB76861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B9A36D-7E4A-4725-87E1-BEFF74469A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309E84-1571-4135-AD66-7A4A1A87E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07B4E4-EC54-4AA6-B82A-B9BFA553C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0037-2A09-49FB-9520-AF83F3859FA2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B3D25E-0CDF-4632-8B92-FF77A9E58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8600D5-B8E0-43A5-AD54-97B43C06A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C5EB-B007-4EFB-B826-F38ACC5A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2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C79598-9F8C-43A0-BEC3-6AC415A00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6C7695-FAB0-41A9-B175-662B4F193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1707F-3881-4152-862E-2C65A55806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70037-2A09-49FB-9520-AF83F3859FA2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7C02D-DF4C-43B4-89C1-2FEA9F3D96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8405-254B-4D79-BB3B-BDD7FD215C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1C5EB-B007-4EFB-B826-F38ACC5A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7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F21EFC5-BE65-48F2-A42C-DEB1E8765680}"/>
              </a:ext>
            </a:extLst>
          </p:cNvPr>
          <p:cNvSpPr/>
          <p:nvPr/>
        </p:nvSpPr>
        <p:spPr>
          <a:xfrm>
            <a:off x="1" y="3429000"/>
            <a:ext cx="12192000" cy="3429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51AA8A-0F9F-40D4-82E2-FB7C5353F853}"/>
              </a:ext>
            </a:extLst>
          </p:cNvPr>
          <p:cNvSpPr/>
          <p:nvPr/>
        </p:nvSpPr>
        <p:spPr>
          <a:xfrm>
            <a:off x="0" y="13999"/>
            <a:ext cx="12192000" cy="3429000"/>
          </a:xfrm>
          <a:prstGeom prst="rect">
            <a:avLst/>
          </a:prstGeom>
          <a:solidFill>
            <a:srgbClr val="3864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F11648-98C2-4D1C-A537-C164E7CB155F}"/>
              </a:ext>
            </a:extLst>
          </p:cNvPr>
          <p:cNvSpPr/>
          <p:nvPr/>
        </p:nvSpPr>
        <p:spPr>
          <a:xfrm>
            <a:off x="115911" y="2331076"/>
            <a:ext cx="4559120" cy="30136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2B9F727-7177-4CF2-BAC1-61BFCBA3C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514" y="216208"/>
            <a:ext cx="4997002" cy="1775887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ln w="19050">
                  <a:solidFill>
                    <a:schemeClr val="accent4"/>
                  </a:solidFill>
                </a:ln>
                <a:solidFill>
                  <a:schemeClr val="bg1"/>
                </a:solidFill>
                <a:latin typeface="+mn-lt"/>
              </a:rPr>
              <a:t>Together for Ukraine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83BCAD-7710-47E5-B76C-F70594869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1366" y="1672397"/>
            <a:ext cx="6806485" cy="12197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A gathering of members of the Presbyterian Church (USA) and the Evangelical Church of the Czech Brethren during a time of crisis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09E1EE7-E134-4D27-9A20-6C6F10E83705}"/>
              </a:ext>
            </a:extLst>
          </p:cNvPr>
          <p:cNvSpPr/>
          <p:nvPr/>
        </p:nvSpPr>
        <p:spPr>
          <a:xfrm>
            <a:off x="8441566" y="518707"/>
            <a:ext cx="3228086" cy="74680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ČCE">
            <a:extLst>
              <a:ext uri="{FF2B5EF4-FFF2-40B4-BE49-F238E27FC236}">
                <a16:creationId xmlns:a16="http://schemas.microsoft.com/office/drawing/2014/main" id="{7C010310-50F2-4522-8B3C-9CC41BEA6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1461" y="591213"/>
            <a:ext cx="3062883" cy="622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FF6B674-143B-4769-A4D8-0B499A5CBAC3}"/>
              </a:ext>
            </a:extLst>
          </p:cNvPr>
          <p:cNvSpPr/>
          <p:nvPr/>
        </p:nvSpPr>
        <p:spPr>
          <a:xfrm>
            <a:off x="9998618" y="4745866"/>
            <a:ext cx="1671034" cy="1705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4" name="Picture 10" descr="Presbyterian Church (USA) - Wikipedia">
            <a:extLst>
              <a:ext uri="{FF2B5EF4-FFF2-40B4-BE49-F238E27FC236}">
                <a16:creationId xmlns:a16="http://schemas.microsoft.com/office/drawing/2014/main" id="{EC50A384-5C08-4C96-89AA-E383F4AEA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3926" y="4856765"/>
            <a:ext cx="1540418" cy="1547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ussia's war costs 14,700 casualties; 1,487 armoured vehicles, 476 tanks  destroyed by Ukrainian forces">
            <a:extLst>
              <a:ext uri="{FF2B5EF4-FFF2-40B4-BE49-F238E27FC236}">
                <a16:creationId xmlns:a16="http://schemas.microsoft.com/office/drawing/2014/main" id="{16D540B3-290C-4B49-BBE0-025B854086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0" r="12028"/>
          <a:stretch/>
        </p:blipFill>
        <p:spPr bwMode="auto">
          <a:xfrm>
            <a:off x="266164" y="2446951"/>
            <a:ext cx="4254322" cy="2782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A8BF57A-FE2C-4FA1-AC32-9D64D22E5771}"/>
              </a:ext>
            </a:extLst>
          </p:cNvPr>
          <p:cNvSpPr/>
          <p:nvPr/>
        </p:nvSpPr>
        <p:spPr>
          <a:xfrm>
            <a:off x="3397878" y="3780120"/>
            <a:ext cx="4477553" cy="30136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8" name="Picture 14" descr="Israel set to scrap NIS 10,000 deposit demand for Ukrainian refugees —  report | The Times of Israel">
            <a:extLst>
              <a:ext uri="{FF2B5EF4-FFF2-40B4-BE49-F238E27FC236}">
                <a16:creationId xmlns:a16="http://schemas.microsoft.com/office/drawing/2014/main" id="{D4B41EC9-B03A-49A8-A59D-7AA1328634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979" y="3867729"/>
            <a:ext cx="4254321" cy="2812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5792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F21EFC5-BE65-48F2-A42C-DEB1E8765680}"/>
              </a:ext>
            </a:extLst>
          </p:cNvPr>
          <p:cNvSpPr/>
          <p:nvPr/>
        </p:nvSpPr>
        <p:spPr>
          <a:xfrm>
            <a:off x="1" y="3429000"/>
            <a:ext cx="12192000" cy="3429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51AA8A-0F9F-40D4-82E2-FB7C5353F853}"/>
              </a:ext>
            </a:extLst>
          </p:cNvPr>
          <p:cNvSpPr/>
          <p:nvPr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rgbClr val="3864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2B9F727-7177-4CF2-BAC1-61BFCBA3C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970" y="190366"/>
            <a:ext cx="10515600" cy="620109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n w="12700">
                  <a:solidFill>
                    <a:schemeClr val="accent4"/>
                  </a:solidFill>
                </a:ln>
                <a:solidFill>
                  <a:schemeClr val="bg1"/>
                </a:solidFill>
                <a:latin typeface="+mn-lt"/>
              </a:rPr>
              <a:t>Ways to Support Ukraine: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83BCAD-7710-47E5-B76C-F70594869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310" y="1222598"/>
            <a:ext cx="11655380" cy="53693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n>
                  <a:solidFill>
                    <a:schemeClr val="tx2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Presbyterian Church Mission and Presbyterian Disaster Assistance:</a:t>
            </a:r>
          </a:p>
          <a:p>
            <a:pPr marL="0" indent="0">
              <a:buNone/>
            </a:pPr>
            <a:r>
              <a:rPr lang="en-US" sz="2000" b="1" dirty="0">
                <a:ln>
                  <a:solidFill>
                    <a:schemeClr val="tx2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200" b="1" dirty="0">
                <a:ln>
                  <a:solidFill>
                    <a:schemeClr val="tx2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https://pma.pcusa.org/donate/make-a-gift/gift-info/DR000156/?appeal=PDA&amp;package=UK22-PNS</a:t>
            </a:r>
          </a:p>
          <a:p>
            <a:pPr marL="0" indent="0">
              <a:buNone/>
            </a:pPr>
            <a:endParaRPr lang="en-US" b="1" dirty="0">
              <a:ln>
                <a:solidFill>
                  <a:schemeClr val="tx2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ln>
                  <a:solidFill>
                    <a:schemeClr val="tx2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This Child Here: </a:t>
            </a:r>
          </a:p>
          <a:p>
            <a:pPr marL="0" indent="0">
              <a:buNone/>
            </a:pPr>
            <a:r>
              <a:rPr lang="en-US" sz="1800" b="1" dirty="0">
                <a:ln>
                  <a:solidFill>
                    <a:schemeClr val="tx2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200" b="1" dirty="0">
                <a:ln>
                  <a:solidFill>
                    <a:schemeClr val="tx2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http://www.thischildhere.org</a:t>
            </a:r>
          </a:p>
          <a:p>
            <a:pPr marL="0" indent="0">
              <a:buNone/>
            </a:pPr>
            <a:endParaRPr lang="en-US" sz="2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rgbClr val="3864B2"/>
                </a:solidFill>
              </a:rPr>
              <a:t>The </a:t>
            </a:r>
            <a:r>
              <a:rPr lang="en-US" b="1" dirty="0" err="1">
                <a:ln>
                  <a:solidFill>
                    <a:schemeClr val="tx1"/>
                  </a:solidFill>
                </a:ln>
                <a:solidFill>
                  <a:srgbClr val="3864B2"/>
                </a:solidFill>
              </a:rPr>
              <a:t>Diakonie’s</a:t>
            </a:r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rgbClr val="3864B2"/>
                </a:solidFill>
              </a:rPr>
              <a:t> Lent Collection:	</a:t>
            </a:r>
          </a:p>
          <a:p>
            <a:pPr marL="0" indent="0">
              <a:buNone/>
            </a:pP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3864B2"/>
                </a:solidFill>
              </a:rPr>
              <a:t>	</a:t>
            </a:r>
            <a:r>
              <a:rPr lang="en-US" sz="2200" b="1" dirty="0">
                <a:ln>
                  <a:solidFill>
                    <a:schemeClr val="tx1"/>
                  </a:solidFill>
                </a:ln>
                <a:solidFill>
                  <a:srgbClr val="3864B2"/>
                </a:solidFill>
              </a:rPr>
              <a:t>https://postnisbirka.diakonie.cz/</a:t>
            </a:r>
          </a:p>
          <a:p>
            <a:pPr marL="0" indent="0">
              <a:buNone/>
            </a:pPr>
            <a:r>
              <a:rPr lang="en-US" sz="2200" b="1" dirty="0">
                <a:ln>
                  <a:solidFill>
                    <a:schemeClr val="tx1"/>
                  </a:solidFill>
                </a:ln>
                <a:solidFill>
                  <a:srgbClr val="3864B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Account 2400384700/2010. VS for Ukraine is 2547 </a:t>
            </a:r>
            <a:endParaRPr lang="en-US" sz="2200" b="1" dirty="0">
              <a:ln>
                <a:solidFill>
                  <a:schemeClr val="tx1"/>
                </a:solidFill>
              </a:ln>
              <a:solidFill>
                <a:srgbClr val="3864B2"/>
              </a:solidFill>
            </a:endParaRPr>
          </a:p>
          <a:p>
            <a:pPr marL="0" indent="0">
              <a:buNone/>
            </a:pPr>
            <a:endParaRPr lang="en-US" sz="900" b="1" dirty="0">
              <a:ln>
                <a:solidFill>
                  <a:schemeClr val="tx1"/>
                </a:solidFill>
              </a:ln>
              <a:solidFill>
                <a:srgbClr val="3864B2"/>
              </a:solidFill>
            </a:endParaRPr>
          </a:p>
          <a:p>
            <a:pPr marL="0" indent="0">
              <a:buNone/>
            </a:pPr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rgbClr val="3864B2"/>
                </a:solidFill>
              </a:rPr>
              <a:t>The ECCB’s Social and Charitable Assistance Fund:</a:t>
            </a:r>
          </a:p>
          <a:p>
            <a:pPr marL="0" indent="0">
              <a:buNone/>
            </a:pP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3864B2"/>
                </a:solidFill>
              </a:rPr>
              <a:t>	</a:t>
            </a:r>
            <a:r>
              <a:rPr lang="en-US" sz="2200" b="1" dirty="0">
                <a:ln>
                  <a:solidFill>
                    <a:schemeClr val="tx1"/>
                  </a:solidFill>
                </a:ln>
                <a:solidFill>
                  <a:srgbClr val="3864B2"/>
                </a:solidFill>
              </a:rPr>
              <a:t>https://e-cirkev.cz/en/ukraine/</a:t>
            </a:r>
          </a:p>
          <a:p>
            <a:pPr marL="0" indent="0">
              <a:buNone/>
            </a:pPr>
            <a:r>
              <a:rPr lang="en-US" sz="2200" b="1" dirty="0">
                <a:ln>
                  <a:solidFill>
                    <a:schemeClr val="tx1"/>
                  </a:solidFill>
                </a:ln>
                <a:solidFill>
                  <a:srgbClr val="3864B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Account 7171717171/2700</a:t>
            </a:r>
            <a:endParaRPr lang="en-US" sz="2200" b="1" dirty="0">
              <a:ln>
                <a:solidFill>
                  <a:schemeClr val="tx1"/>
                </a:solidFill>
              </a:ln>
              <a:solidFill>
                <a:srgbClr val="3864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807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122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Together for Ukraine</vt:lpstr>
      <vt:lpstr>Ways to Support Ukraine: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Together for Ukraine</dc:title>
  <dc:creator>Mark Douglas</dc:creator>
  <cp:lastModifiedBy>Mark Douglas</cp:lastModifiedBy>
  <cp:revision>1</cp:revision>
  <dcterms:created xsi:type="dcterms:W3CDTF">2022-04-01T14:45:54Z</dcterms:created>
  <dcterms:modified xsi:type="dcterms:W3CDTF">2022-04-03T17:24:18Z</dcterms:modified>
</cp:coreProperties>
</file>